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</p:sldIdLst>
  <p:sldSz cy="5143500" cx="9144000"/>
  <p:notesSz cx="6858000" cy="9144000"/>
  <p:embeddedFontLst>
    <p:embeddedFont>
      <p:font typeface="Helvetica Neue"/>
      <p:regular r:id="rId112"/>
      <p:bold r:id="rId113"/>
      <p:italic r:id="rId114"/>
      <p:boldItalic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5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HelveticaNeue-italic.fntdata"/><Relationship Id="rId18" Type="http://schemas.openxmlformats.org/officeDocument/2006/relationships/slide" Target="slides/slide13.xml"/><Relationship Id="rId113" Type="http://schemas.openxmlformats.org/officeDocument/2006/relationships/font" Target="fonts/HelveticaNeue-bold.fntdata"/><Relationship Id="rId112" Type="http://schemas.openxmlformats.org/officeDocument/2006/relationships/font" Target="fonts/HelveticaNeue-regular.fntdata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0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hyperlink" Target="https://github.com/yermilov/spock-tal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6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png"/><Relationship Id="rId4" Type="http://schemas.openxmlformats.org/officeDocument/2006/relationships/image" Target="../media/image87.png"/><Relationship Id="rId5" Type="http://schemas.openxmlformats.org/officeDocument/2006/relationships/image" Target="../media/image89.png"/><Relationship Id="rId6" Type="http://schemas.openxmlformats.org/officeDocument/2006/relationships/image" Target="../media/image9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10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Shape 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type="title"/>
          </p:nvPr>
        </p:nvSpPr>
        <p:spPr>
          <a:xfrm>
            <a:off x="311700" y="445025"/>
            <a:ext cx="8520600" cy="59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When one should not use Spock?</a:t>
            </a:r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Shape 780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Shape 787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8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4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Shape 243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44" name="Shape 2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Shape 32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Shape 34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9" name="Shape 3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hape 546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Shape 601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1666875"/>
            <a:ext cx="4086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" y="1676400"/>
            <a:ext cx="8391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700212"/>
            <a:ext cx="8915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0612"/>
            <a:ext cx="9124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048"/>
            <a:ext cx="9144000" cy="278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37" y="1757362"/>
            <a:ext cx="4276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" y="1160587"/>
            <a:ext cx="86963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hape 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hape 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Shape 728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Shape 734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Shape 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Shape 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